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48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15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15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4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98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88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7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54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34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75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93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28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6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6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35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B997A9-18CA-4EEC-B418-74D8BCF835C1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E353-A09D-4212-A46A-ABE2D93EDB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18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Instructie outlook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VSD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9" y="4686299"/>
            <a:ext cx="1908175" cy="1603375"/>
          </a:xfrm>
          <a:prstGeom prst="rect">
            <a:avLst/>
          </a:prstGeom>
          <a:noFill/>
        </p:spPr>
      </p:pic>
      <p:pic>
        <p:nvPicPr>
          <p:cNvPr id="3074" name="Picture 2" descr="Afbeeldingsresultaat voor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827087"/>
            <a:ext cx="2651125" cy="26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 1</a:t>
            </a:r>
          </a:p>
          <a:p>
            <a:r>
              <a:rPr lang="nl-NL" dirty="0" smtClean="0"/>
              <a:t>Stap 2</a:t>
            </a:r>
          </a:p>
          <a:p>
            <a:r>
              <a:rPr lang="nl-NL" dirty="0" smtClean="0"/>
              <a:t>Stap 3</a:t>
            </a:r>
          </a:p>
          <a:p>
            <a:r>
              <a:rPr lang="nl-NL" dirty="0" smtClean="0"/>
              <a:t>Samenvatting</a:t>
            </a:r>
          </a:p>
          <a:p>
            <a:r>
              <a:rPr lang="nl-NL" dirty="0" smtClean="0"/>
              <a:t>slot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4" y="4920894"/>
            <a:ext cx="1889125" cy="152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6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Open outlook</a:t>
            </a:r>
          </a:p>
          <a:p>
            <a:r>
              <a:rPr lang="nl-NL" dirty="0" smtClean="0"/>
              <a:t>Maak een zakelijk account aan</a:t>
            </a:r>
          </a:p>
          <a:p>
            <a:r>
              <a:rPr lang="nl-NL" dirty="0" smtClean="0"/>
              <a:t>Meld je aan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4720869"/>
            <a:ext cx="1974850" cy="1727200"/>
          </a:xfrm>
          <a:prstGeom prst="rect">
            <a:avLst/>
          </a:prstGeom>
          <a:noFill/>
        </p:spPr>
      </p:pic>
      <p:pic>
        <p:nvPicPr>
          <p:cNvPr id="6" name="Picture 2" descr="Afbeeldingsresultaat voor ou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97" y="4406900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063 -0.06667 L -0.04063 -0.06644 L -0.03281 -0.06528 C -0.01979 -0.06343 -0.025 -0.06482 -0.01406 -0.0625 C -0.00273 -0.06042 -0.01302 -0.06227 4.16667E-7 -0.05834 C 0.00312 -0.05741 0.00612 -0.05602 0.00924 -0.05556 L 0.02565 -0.05417 C 0.03021 -0.05301 0.03294 -0.05278 0.0375 -0.05 C 0.03828 -0.04954 0.03906 -0.04931 0.03984 -0.04861 C 0.04102 -0.04792 0.0418 -0.04653 0.04284 -0.04584 C 0.04427 -0.04514 0.04557 -0.04514 0.04674 -0.04445 C 0.04974 -0.04329 0.05312 -0.04167 0.05625 -0.04028 C 0.05729 -0.03982 0.0582 -0.03935 0.05937 -0.03889 C 0.06497 -0.03727 0.0625 -0.03843 0.06628 -0.03611 C 0.07122 -0.03658 0.0918 -0.0375 0.09922 -0.03889 C 0.10013 -0.03912 0.10078 -0.04005 0.10156 -0.04028 C 0.10339 -0.04097 0.10521 -0.04121 0.10703 -0.04167 C 0.10937 -0.04306 0.11172 -0.04491 0.11406 -0.04584 C 0.1151 -0.0463 0.11628 -0.04676 0.11719 -0.04722 C 0.11836 -0.04815 0.11927 -0.04931 0.12031 -0.05 C 0.12435 -0.05301 0.12461 -0.05162 0.12734 -0.05556 C 0.12891 -0.05787 0.13125 -0.0625 0.13203 -0.06528 C 0.13411 -0.07176 0.13529 -0.07871 0.1375 -0.08472 C 0.13854 -0.0875 0.13971 -0.09028 0.14062 -0.09306 C 0.14401 -0.10278 0.14687 -0.1132 0.14922 -0.12361 C 0.15013 -0.12732 0.15091 -0.13102 0.15156 -0.13472 C 0.15221 -0.1382 0.15247 -0.14144 0.15312 -0.14445 C 0.15404 -0.14792 0.15534 -0.15093 0.15625 -0.1544 C 0.15794 -0.15972 0.15964 -0.16528 0.16094 -0.17084 C 0.16198 -0.175 0.16289 -0.1794 0.16406 -0.18334 C 0.16575 -0.18912 0.16797 -0.19445 0.16953 -0.2 C 0.17539 -0.2206 0.1651 -0.1838 0.17344 -0.21528 C 0.175 -0.2213 0.17656 -0.22639 0.17812 -0.23195 L 0.17969 -0.2375 C 0.18021 -0.2419 0.18073 -0.24607 0.18125 -0.25 C 0.18203 -0.2544 0.18346 -0.25834 0.18359 -0.2625 C 0.18398 -0.27315 0.18333 -0.28403 0.18281 -0.29445 C 0.18281 -0.29607 0.18242 -0.29746 0.18203 -0.29861 C 0.18086 -0.30371 0.18021 -0.30903 0.17812 -0.3125 C 0.17552 -0.31736 0.17318 -0.32199 0.16953 -0.325 C 0.16849 -0.32593 0.16745 -0.32685 0.16641 -0.32778 C 0.16328 -0.33102 0.16003 -0.3338 0.15703 -0.3375 C 0.15599 -0.33889 0.15508 -0.34074 0.15391 -0.34167 C 0.15143 -0.34398 0.1487 -0.34514 0.14609 -0.34722 L 0.13984 -0.35278 C 0.1388 -0.35371 0.13789 -0.3551 0.13672 -0.35556 C 0.13594 -0.35602 0.13516 -0.35648 0.13437 -0.35695 C 0.13281 -0.35834 0.13138 -0.36019 0.12969 -0.36111 C 0.11471 -0.37014 0.13294 -0.35695 0.12187 -0.36389 C 0.10521 -0.37454 0.12214 -0.36621 0.10781 -0.37084 C 0.10573 -0.37176 0.10156 -0.37361 0.10156 -0.37338 L 0.07344 -0.37222 C 0.06888 -0.37199 0.06615 -0.37084 0.06159 -0.36945 C 0.05977 -0.36898 0.05807 -0.36875 0.05625 -0.36806 C 0.05482 -0.36783 0.05365 -0.36713 0.05234 -0.36667 C 0.04974 -0.36621 0.04714 -0.36621 0.0444 -0.36551 C 0.03867 -0.36412 0.04245 -0.36435 0.0375 -0.3625 C 0.03568 -0.36204 0.03372 -0.36181 0.03203 -0.36111 C 0.02526 -0.35324 0.03372 -0.36273 0.02721 -0.35695 C 0.02135 -0.35162 0.02865 -0.35648 0.02266 -0.35278 L 0.01562 -0.34028 C 0.01484 -0.33889 0.01419 -0.33727 0.01328 -0.33611 C 0.01146 -0.33426 0.01003 -0.3331 0.00846 -0.33056 C 0.00391 -0.32431 0.00612 -0.32616 0.00234 -0.32361 C 0.00182 -0.32222 0.00156 -0.3206 0.00078 -0.31945 C -0.00117 -0.31644 -0.00495 -0.31343 -0.00716 -0.30972 C -0.01224 -0.30047 -0.00469 -0.31019 -0.01107 -0.30278 C -0.01602 -0.28449 -0.00885 -0.30764 -0.01484 -0.29445 C -0.01536 -0.29352 -0.01523 -0.29167 -0.01563 -0.29028 C -0.01641 -0.28843 -0.01719 -0.28681 -0.01797 -0.28472 C -0.01849 -0.2831 -0.01888 -0.28102 -0.01953 -0.27917 C -0.01992 -0.27778 -0.02057 -0.27662 -0.02109 -0.275 C -0.02188 -0.27292 -0.02266 -0.2706 -0.02344 -0.26806 C -0.02487 -0.25834 -0.02331 -0.26667 -0.02578 -0.25834 C -0.02682 -0.25486 -0.0276 -0.2507 -0.02891 -0.24722 C -0.02943 -0.24584 -0.02995 -0.24468 -0.03047 -0.24306 C -0.03099 -0.2419 -0.03073 -0.24028 -0.03138 -0.23889 C -0.03177 -0.2375 -0.03281 -0.23635 -0.03359 -0.23472 C -0.03411 -0.23357 -0.03451 -0.23195 -0.03516 -0.23056 C -0.03815 -0.22408 -0.04115 -0.21736 -0.04453 -0.21111 C -0.04531 -0.20972 -0.04609 -0.2088 -0.04688 -0.20695 C -0.05286 -0.19468 -0.0457 -0.20764 -0.05156 -0.19722 C -0.05208 -0.19491 -0.05221 -0.19236 -0.05313 -0.19028 C -0.06146 -0.17014 -0.06003 -0.17523 -0.06797 -0.1625 C -0.06901 -0.16088 -0.06979 -0.1588 -0.07109 -0.15695 C -0.07331 -0.1544 -0.07591 -0.15301 -0.07813 -0.15 C -0.08268 -0.14422 -0.08698 -0.13727 -0.09141 -0.13056 C -0.09297 -0.12847 -0.0944 -0.1257 -0.09609 -0.12361 C -0.09688 -0.12269 -0.09766 -0.12199 -0.09844 -0.12084 C -0.10521 -0.11088 -0.0957 -0.12292 -0.10391 -0.1125 C -0.10469 -0.11158 -0.10534 -0.11065 -0.10625 -0.10972 C -0.1082 -0.10787 -0.11055 -0.10648 -0.1125 -0.10417 C -0.11328 -0.10324 -0.11393 -0.10209 -0.11484 -0.10139 C -0.11654 -0.10023 -0.11849 -0.09977 -0.12031 -0.09861 C -0.12109 -0.09838 -0.12188 -0.09792 -0.12266 -0.09722 C -0.12396 -0.09653 -0.12513 -0.09514 -0.12656 -0.09445 C -0.13737 -0.09005 -0.1388 -0.09051 -0.14922 -0.08889 C -0.16198 -0.09028 -0.17474 -0.09051 -0.1875 -0.09306 C -0.18997 -0.09375 -0.19206 -0.09722 -0.19453 -0.09861 C -0.19909 -0.10185 -0.20378 -0.1051 -0.20859 -0.10695 C -0.21172 -0.1088 -0.21706 -0.11065 -0.22031 -0.1125 C -0.2224 -0.11389 -0.22448 -0.11551 -0.22656 -0.1169 C -0.23411 -0.12153 -0.23242 -0.11968 -0.23906 -0.125 C -0.24063 -0.12639 -0.24219 -0.12778 -0.24375 -0.1294 C -0.24818 -0.13426 -0.25247 -0.13959 -0.25703 -0.14445 C -0.25885 -0.14653 -0.26081 -0.14769 -0.2625 -0.15 C -0.26693 -0.15648 -0.27135 -0.1632 -0.27578 -0.16945 C -0.27813 -0.17315 -0.28281 -0.18056 -0.28281 -0.18033 C -0.28411 -0.18658 -0.28581 -0.1926 -0.28672 -0.19861 C -0.28815 -0.2088 -0.2888 -0.23056 -0.28906 -0.24028 C -0.2918 -0.35903 -0.28477 -0.31621 -0.29453 -0.36806 C -0.29557 -0.38449 -0.29609 -0.38426 -0.29375 -0.40417 C -0.2931 -0.40996 -0.29167 -0.41551 -0.29063 -0.42084 C -0.29036 -0.42222 -0.29023 -0.42385 -0.28984 -0.425 C -0.2888 -0.42801 -0.28802 -0.43102 -0.28672 -0.43334 C -0.2849 -0.43681 -0.28359 -0.43935 -0.28125 -0.44167 C -0.28034 -0.44283 -0.27656 -0.44422 -0.27578 -0.44445 C -0.275 -0.44491 -0.27422 -0.4456 -0.27344 -0.44584 C -0.2724 -0.44653 -0.27135 -0.44676 -0.27031 -0.44722 C -0.26719 -0.44885 -0.26836 -0.44885 -0.26484 -0.45 C -0.26172 -0.45116 -0.25846 -0.45162 -0.25547 -0.45301 C -0.25443 -0.45324 -0.25339 -0.45371 -0.25234 -0.45417 C -0.25156 -0.45463 -0.25078 -0.45533 -0.25 -0.45556 C -0.24844 -0.45625 -0.24688 -0.45672 -0.24531 -0.45695 C -0.2401 -0.46181 -0.2444 -0.45834 -0.23906 -0.46111 C -0.2375 -0.46204 -0.23594 -0.4632 -0.23438 -0.46389 C -0.23333 -0.46435 -0.23229 -0.46482 -0.23125 -0.46551 C -0.23047 -0.46574 -0.22969 -0.46644 -0.22891 -0.46667 C -0.22682 -0.46736 -0.22474 -0.4676 -0.22266 -0.46806 C -0.20781 -0.4676 -0.19297 -0.46806 -0.17813 -0.46667 C -0.17695 -0.46667 -0.17604 -0.46459 -0.175 -0.46389 C -0.17292 -0.4632 -0.17083 -0.46297 -0.16875 -0.4625 C -0.16745 -0.46158 -0.16615 -0.46111 -0.16484 -0.45972 C -0.1638 -0.45903 -0.16276 -0.45787 -0.16172 -0.45695 C -0.16094 -0.45672 -0.16003 -0.45672 -0.15938 -0.45556 C -0.15768 -0.45394 -0.15638 -0.45116 -0.15469 -0.45 C -0.14675 -0.44537 -0.15898 -0.45255 -0.14922 -0.44722 C -0.14766 -0.44653 -0.14583 -0.4463 -0.14453 -0.44445 C -0.13893 -0.43797 -0.14167 -0.43982 -0.13672 -0.4375 C -0.13594 -0.43658 -0.13516 -0.43542 -0.13438 -0.43472 C -0.13281 -0.43357 -0.13112 -0.43357 -0.12969 -0.43195 C -0.12839 -0.43056 -0.12708 -0.4294 -0.12578 -0.42801 C -0.12318 -0.425 -0.11888 -0.41922 -0.11719 -0.41667 C -0.11563 -0.41435 -0.11419 -0.41158 -0.1125 -0.40972 C -0.11107 -0.40834 -0.10925 -0.40834 -0.10781 -0.40695 C -0.10273 -0.40255 -0.10273 -0.40047 -0.09844 -0.39722 C -0.09688 -0.3963 -0.09505 -0.3963 -0.09375 -0.39445 C -0.09219 -0.3926 -0.0905 -0.39097 -0.08906 -0.38889 C -0.08568 -0.38449 -0.0819 -0.37917 -0.07813 -0.37639 C -0.07552 -0.37454 -0.07292 -0.37246 -0.07031 -0.37084 C -0.06953 -0.37037 -0.06862 -0.37014 -0.06797 -0.36945 C -0.06419 -0.36621 -0.06641 -0.36551 -0.06094 -0.3625 C -0.05885 -0.36181 -0.05677 -0.36181 -0.05469 -0.36111 C -0.05365 -0.36019 -0.0526 -0.35926 -0.05156 -0.35834 C -0.05 -0.35741 -0.04818 -0.35741 -0.04688 -0.35556 C -0.04492 -0.35371 -0.0444 -0.35232 -0.04219 -0.35139 C -0.0401 -0.35093 -0.03802 -0.35047 -0.03594 -0.35 C -0.01875 -0.33797 -0.03464 -0.34815 -0.02422 -0.34306 C -0.02253 -0.34236 -0.02109 -0.34121 -0.01953 -0.34028 C -0.01875 -0.33982 -0.01797 -0.33935 -0.01719 -0.33889 C -0.01029 -0.33681 -0.01615 -0.33843 -0.00716 -0.33611 C 0.01523 -0.33079 0.00234 -0.33334 0.01641 -0.33056 C 0.01875 -0.3294 0.01953 -0.32871 0.02187 -0.32778 C 0.02344 -0.32732 0.02487 -0.32709 0.02643 -0.32639 C 0.02786 -0.32616 0.02917 -0.32547 0.03021 -0.325 C 0.03372 -0.32547 0.03711 -0.3257 0.04062 -0.32639 C 0.04141 -0.32662 0.04219 -0.32755 0.04284 -0.32778 C 0.04401 -0.32871 0.04505 -0.32894 0.04596 -0.32917 C 0.05391 -0.33241 0.04583 -0.32871 0.05547 -0.33334 C 0.05781 -0.33635 0.0582 -0.33681 0.06094 -0.33889 C 0.06159 -0.33959 0.06237 -0.33982 0.06315 -0.34028 C 0.06432 -0.34167 0.06549 -0.34306 0.06628 -0.34445 C 0.06745 -0.3463 0.06823 -0.34861 0.06953 -0.35 C 0.07031 -0.35093 0.07109 -0.35093 0.07187 -0.35139 C 0.08294 -0.36713 0.06888 -0.34792 0.07969 -0.36111 C 0.08112 -0.36297 0.08229 -0.36505 0.08346 -0.36667 C 0.08424 -0.36783 0.08529 -0.36852 0.08581 -0.36945 C 0.09453 -0.38264 0.08424 -0.36783 0.09141 -0.38056 C 0.09219 -0.38195 0.09779 -0.38982 0.09922 -0.39306 C 0.10039 -0.39584 0.10117 -0.39885 0.10234 -0.40139 C 0.10352 -0.40394 0.10508 -0.40602 0.10625 -0.40834 C 0.10768 -0.41111 0.10872 -0.41412 0.11016 -0.41667 C 0.11445 -0.42454 0.11914 -0.43148 0.12344 -0.43889 C 0.12461 -0.44074 0.12578 -0.44236 0.12656 -0.44445 L 0.13281 -0.46111 C 0.13385 -0.46389 0.13516 -0.46667 0.13594 -0.46945 C 0.13698 -0.47315 0.13789 -0.47709 0.13906 -0.48056 C 0.13971 -0.48264 0.14075 -0.48426 0.14141 -0.48611 C 0.14258 -0.48982 0.14336 -0.49422 0.14453 -0.49722 C 0.14596 -0.50093 0.14779 -0.50371 0.14922 -0.50695 C 0.15013 -0.50926 0.15065 -0.51181 0.15156 -0.51389 C 0.16784 -0.54931 0.14557 -0.49699 0.16016 -0.53056 C 0.16159 -0.5338 0.16276 -0.53727 0.16406 -0.54028 C 0.16536 -0.54329 0.16693 -0.5456 0.16797 -0.54861 C 0.16927 -0.55232 0.16992 -0.55625 0.17109 -0.55972 C 0.17227 -0.56297 0.17396 -0.56528 0.175 -0.56806 C 0.17604 -0.57084 0.17656 -0.57385 0.17734 -0.57639 C 0.17839 -0.5801 0.17969 -0.58287 0.18047 -0.58635 C 0.18125 -0.58889 0.18151 -0.5919 0.18203 -0.59445 C 0.18281 -0.59746 0.18372 -0.6 0.18437 -0.60278 C 0.18659 -0.61065 0.18893 -0.61829 0.19062 -0.62639 C 0.19531 -0.64792 0.19323 -0.63866 0.19687 -0.65417 C 0.19714 -0.65648 0.1974 -0.65903 0.19766 -0.66111 C 0.2 -0.675 0.1987 -0.66088 0.20078 -0.67639 C 0.20117 -0.67917 0.20143 -0.68195 0.20156 -0.68472 C 0.20221 -0.69121 0.2026 -0.69815 0.20312 -0.7044 C 0.20599 -0.73403 0.20378 -0.70903 0.20547 -0.73195 C 0.20599 -0.73866 0.20651 -0.74491 0.20703 -0.75139 C 0.20729 -0.75463 0.20768 -0.75787 0.20781 -0.76111 C 0.20964 -0.78635 0.20742 -0.75533 0.21016 -0.79167 C 0.21055 -0.79537 0.21068 -0.79931 0.21094 -0.80278 C 0.21146 -0.80949 0.21211 -0.81574 0.2125 -0.82222 C 0.21289 -0.82593 0.21302 -0.82986 0.21328 -0.83357 C 0.21354 -0.83681 0.21393 -0.83982 0.21406 -0.84306 C 0.21445 -0.84699 0.21458 -0.8507 0.21484 -0.85417 C 0.2151 -0.85764 0.21549 -0.86065 0.21562 -0.86389 C 0.21602 -0.8676 0.21615 -0.87153 0.21641 -0.875 C 0.21706 -0.88287 0.21758 -0.88797 0.21797 -0.89584 C 0.21901 -0.91204 0.21862 -0.91505 0.22031 -0.93218 C 0.22135 -0.94167 0.22292 -0.95116 0.22344 -0.96088 C 0.22435 -0.97639 0.22344 -0.97037 0.22513 -0.97917 C 0.22396 -1.00347 0.22643 -1.00672 0.22187 -1.02084 C 0.22148 -1.02222 0.22109 -1.02385 0.22031 -1.025 C 0.21953 -1.02616 0.21836 -1.02685 0.21719 -1.02778 C 0.2151 -1.02917 0.21328 -1.02963 0.21094 -1.03056 C 0.19349 -1.02963 0.17604 -1.0294 0.15859 -1.02778 C 0.1582 -1.02755 0.15195 -1.025 0.15 -1.02361 C 0.14896 -1.02269 0.14805 -1.02153 0.14687 -1.02084 C 0.14596 -1.02014 0.14479 -1.01991 0.14375 -1.01945 C 0.14167 -1.01667 0.13971 -1.01366 0.1375 -1.01111 C 0.13594 -1.00926 0.13437 -1.00764 0.13281 -1.00556 C 0.13177 -1.00371 0.13086 -1.00162 0.12969 -1 C 0.12461 -0.99213 0.12383 -0.9919 0.11953 -0.98611 C 0.11823 -0.98426 0.11706 -0.98195 0.11562 -0.98056 C 0.11198 -0.97639 0.10781 -0.97338 0.10469 -0.96806 C 0.09349 -0.94792 0.10755 -0.97222 0.09922 -0.95949 C 0.09818 -0.95787 0.0974 -0.95556 0.09609 -0.95417 C 0.09466 -0.95232 0.09297 -0.95139 0.09141 -0.94977 C 0.0901 -0.94699 0.08906 -0.94398 0.08737 -0.94167 C 0.07734 -0.925 0.08385 -0.93727 0.07656 -0.92778 C 0.075 -0.92547 0.07344 -0.92292 0.07187 -0.9206 C 0.07044 -0.91875 0.06849 -0.91736 0.06706 -0.91528 C 0.06549 -0.91297 0.06419 -0.90949 0.06237 -0.90695 C 0.05937 -0.90232 0.05625 -0.89792 0.05312 -0.89306 C 0.05013 -0.88866 0.04753 -0.88334 0.0444 -0.87917 C 0.04102 -0.87477 0.04062 -0.87454 0.0375 -0.86806 C 0.03672 -0.86667 0.03607 -0.86435 0.03516 -0.8625 C 0.0345 -0.86111 0.03333 -0.85996 0.03281 -0.85834 C 0.02721 -0.84491 0.03906 -0.85347 0.02187 -0.83056 C 0.0168 -0.82385 0.01562 -0.82292 0.01081 -0.80972 C 0.00964 -0.80602 0.00846 -0.80232 0.0069 -0.79861 C 0.00573 -0.79584 0.0043 -0.79329 0.00312 -0.79028 C -0.00013 -0.78172 -0.00339 -0.77292 -0.00625 -0.76389 C -0.00716 -0.76158 -0.00794 -0.75949 -0.00872 -0.75695 C -0.01029 -0.75162 -0.0112 -0.74537 -0.01328 -0.74028 C -0.01523 -0.73565 -0.01641 -0.73334 -0.01797 -0.72778 C -0.01836 -0.72662 -0.01836 -0.725 -0.01875 -0.72361 C -0.01979 -0.71922 -0.02227 -0.71204 -0.02344 -0.70834 C -0.025 -0.69375 -0.02292 -0.71019 -0.02747 -0.69028 C -0.02878 -0.6838 -0.02904 -0.68195 -0.03138 -0.675 C -0.03177 -0.67361 -0.03229 -0.67246 -0.03281 -0.67084 C -0.03333 -0.66945 -0.03372 -0.66713 -0.03438 -0.66528 C -0.03529 -0.6625 -0.03659 -0.65996 -0.0375 -0.65695 C -0.04102 -0.64584 -0.03945 -0.6507 -0.04219 -0.64306 C -0.04297 -0.6375 -0.04271 -0.63727 -0.04453 -0.63195 C -0.04544 -0.62917 -0.04701 -0.62685 -0.04766 -0.62385 C -0.05156 -0.60255 -0.04805 -0.61968 -0.05313 -0.6 C -0.05625 -0.58797 -0.05352 -0.59769 -0.05547 -0.58889 C -0.05664 -0.58334 -0.05938 -0.57222 -0.05938 -0.57199 C -0.05964 -0.56968 -0.06029 -0.56273 -0.06094 -0.55972 C -0.06133 -0.55764 -0.06185 -0.5551 -0.0625 -0.55278 C -0.06289 -0.55139 -0.06354 -0.55023 -0.06406 -0.54861 C -0.0668 -0.54074 -0.06654 -0.54028 -0.07031 -0.53195 C -0.07096 -0.53056 -0.07201 -0.5294 -0.07266 -0.52778 C -0.07474 -0.52292 -0.07487 -0.52037 -0.07656 -0.51528 C -0.07826 -0.50996 -0.07956 -0.50625 -0.08203 -0.50139 C -0.09258 -0.48172 -0.08633 -0.49422 -0.09531 -0.47917 C -0.09688 -0.47662 -0.1 -0.47084 -0.1 -0.4706 L -0.10156 -0.4625 C -0.10182 -0.46111 -0.10195 -0.45972 -0.10234 -0.45834 C -0.10286 -0.45672 -0.10352 -0.45486 -0.10391 -0.45301 C -0.1043 -0.45116 -0.10417 -0.44908 -0.10469 -0.44722 C -0.10612 -0.44144 -0.10781 -0.44352 -0.10781 -0.43472 L -0.10781 -0.4208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Bijlage versturen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" t="-224" r="79674" b="69524"/>
          <a:stretch/>
        </p:blipFill>
        <p:spPr>
          <a:xfrm>
            <a:off x="1103312" y="3955793"/>
            <a:ext cx="2606040" cy="2214165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>
            <a:off x="371475" y="2886075"/>
            <a:ext cx="1653540" cy="1540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34949" b="60031"/>
          <a:stretch/>
        </p:blipFill>
        <p:spPr>
          <a:xfrm>
            <a:off x="4244654" y="3784143"/>
            <a:ext cx="7399660" cy="2557463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8249284" y="3039348"/>
            <a:ext cx="1504950" cy="181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2</a:t>
            </a:r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62025" y="3046155"/>
            <a:ext cx="5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1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709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3, 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Blijf zakelijk</a:t>
            </a:r>
          </a:p>
          <a:p>
            <a:r>
              <a:rPr lang="nl-NL" dirty="0" smtClean="0"/>
              <a:t>Gebruik je eigen naam onder het bedrijf</a:t>
            </a:r>
          </a:p>
          <a:p>
            <a:r>
              <a:rPr lang="nl-NL" dirty="0" smtClean="0"/>
              <a:t>Laat keuren</a:t>
            </a:r>
          </a:p>
          <a:p>
            <a:r>
              <a:rPr lang="nl-NL" dirty="0" smtClean="0"/>
              <a:t>Houd je aan de bedrijfsopmaak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1" y="5010150"/>
            <a:ext cx="1709128" cy="143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0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</a:t>
            </a:r>
            <a:endParaRPr lang="nl-NL" dirty="0"/>
          </a:p>
        </p:txBody>
      </p:sp>
      <p:pic>
        <p:nvPicPr>
          <p:cNvPr id="1028" name="Picture 4" descr="Afbeeldingsresultaat voor s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933450"/>
            <a:ext cx="415925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1" y="5010150"/>
            <a:ext cx="1709128" cy="143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06753CFD320458FBD8993911AC461" ma:contentTypeVersion="5" ma:contentTypeDescription="Create a new document." ma:contentTypeScope="" ma:versionID="41e7cbcf3b6bb023fac590f59765b5dc">
  <xsd:schema xmlns:xsd="http://www.w3.org/2001/XMLSchema" xmlns:xs="http://www.w3.org/2001/XMLSchema" xmlns:p="http://schemas.microsoft.com/office/2006/metadata/properties" xmlns:ns3="5c91dfd4-6bbd-4818-b980-891334353571" targetNamespace="http://schemas.microsoft.com/office/2006/metadata/properties" ma:root="true" ma:fieldsID="1fb204b66cc026e1f4b2fc5403191943" ns3:_="">
    <xsd:import namespace="5c91dfd4-6bbd-4818-b980-8913343535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1dfd4-6bbd-4818-b980-891334353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87BCF3-D3A8-4899-BE7A-C54366967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1dfd4-6bbd-4818-b980-891334353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6D59F6-8CB6-424C-9464-261E8ADCB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3859B-D3B2-4EC0-AEDF-5CDB3C0DE2A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c91dfd4-6bbd-4818-b980-89133435357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51</Words>
  <Application>Microsoft Office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Instructie outlook</vt:lpstr>
      <vt:lpstr>inleiding</vt:lpstr>
      <vt:lpstr>Stap 1</vt:lpstr>
      <vt:lpstr>Stap 2</vt:lpstr>
      <vt:lpstr>Stap 3, Regels</vt:lpstr>
      <vt:lpstr>slot</vt:lpstr>
    </vt:vector>
  </TitlesOfParts>
  <Company>ROC de Leijgraaf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 outlook</dc:title>
  <dc:creator>Stefan Richters</dc:creator>
  <cp:lastModifiedBy>Stefan Richters</cp:lastModifiedBy>
  <cp:revision>2</cp:revision>
  <dcterms:created xsi:type="dcterms:W3CDTF">2020-01-07T12:23:44Z</dcterms:created>
  <dcterms:modified xsi:type="dcterms:W3CDTF">2020-01-07T12:38:47Z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0x010100ACC06753CFD320458FBD8993911AC461</vt:lpwstr>
  </property>
</Properties>
</file>